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8" r:id="rId2"/>
    <p:sldId id="1707" r:id="rId3"/>
    <p:sldId id="1709" r:id="rId4"/>
    <p:sldId id="1708" r:id="rId5"/>
    <p:sldId id="1710" r:id="rId6"/>
    <p:sldId id="1711" r:id="rId7"/>
    <p:sldId id="1712" r:id="rId8"/>
    <p:sldId id="1713" r:id="rId9"/>
    <p:sldId id="1714" r:id="rId10"/>
    <p:sldId id="1702" r:id="rId11"/>
    <p:sldId id="1715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华隶简体" panose="03000509000000000000" pitchFamily="65" charset="-122"/>
      <p:regular r:id="rId28"/>
    </p:embeddedFont>
    <p:embeddedFont>
      <p:font typeface="方正舒体" panose="02010601030101010101" pitchFamily="2" charset="-122"/>
      <p:regular r:id="rId29"/>
    </p:embeddedFont>
    <p:embeddedFont>
      <p:font typeface="汉仪秀英体简" panose="02010609000101010101" pitchFamily="49" charset="-122"/>
      <p:regular r:id="rId30"/>
    </p:embeddedFont>
    <p:embeddedFont>
      <p:font typeface="汉真广标" panose="02010609000101010101" pitchFamily="49" charset="-122"/>
      <p:regular r:id="rId31"/>
    </p:embeddedFont>
    <p:embeddedFont>
      <p:font typeface="浪漫雅圆" panose="02010601040101010101" pitchFamily="2" charset="-122"/>
      <p:regular r:id="rId32"/>
    </p:embeddedFont>
    <p:embeddedFont>
      <p:font typeface="李旭科书法 v1.4" panose="02000603000000000000" pitchFamily="2" charset="-122"/>
      <p:regular r:id="rId33"/>
    </p:embeddedFont>
    <p:embeddedFont>
      <p:font typeface="柳公权柳体" panose="02000000000000000000" pitchFamily="2" charset="-122"/>
      <p:regular r:id="rId34"/>
    </p:embeddedFont>
    <p:embeddedFont>
      <p:font typeface="王羲之书法字体" panose="03000509000000000000" pitchFamily="65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96" d="100"/>
          <a:sy n="96" d="100"/>
        </p:scale>
        <p:origin x="54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6/13/2021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1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3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6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9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5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3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57562" y="3742276"/>
            <a:ext cx="6786388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美丽与魅力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256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 </a:t>
            </a:r>
            <a:r>
              <a:rPr lang="en-US" altLang="zh-CN" sz="6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6:17 </a:t>
            </a:r>
            <a:r>
              <a:rPr lang="zh-CN" altLang="en-US" sz="6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但与主联合的，便是与主成为一灵。 </a:t>
            </a:r>
            <a:endParaRPr lang="zh-CN" altLang="en-US" sz="6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举一反三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精于算计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难有魅力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目中无人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亨通不易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1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魅力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=</a:t>
            </a: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美丽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魅力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=</a:t>
            </a: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神力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53177E-D4B3-492A-B95B-ACC120426EAB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1847528" y="3140968"/>
            <a:ext cx="8496944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我们成为一家人</a:t>
            </a:r>
            <a:endParaRPr lang="zh-CN" altLang="en-US" sz="6600" spc="1200" dirty="0">
              <a:ln w="28575">
                <a:solidFill>
                  <a:srgbClr val="9900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罪隔神人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偶像扮神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今有恩主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清心蒙恩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  <p:extLst>
      <p:ext uri="{BB962C8B-B14F-4D97-AF65-F5344CB8AC3E}">
        <p14:creationId xmlns:p14="http://schemas.microsoft.com/office/powerpoint/2010/main" val="34455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颜值时代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3719736" y="3039288"/>
            <a:ext cx="726903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80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美丽 </a:t>
            </a:r>
            <a:r>
              <a:rPr lang="en-US" altLang="zh-CN" sz="80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 </a:t>
            </a:r>
            <a:r>
              <a:rPr lang="zh-CN" altLang="en-US" sz="80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靓丽！</a:t>
            </a:r>
            <a:endParaRPr lang="en-US" altLang="zh-CN" sz="8000" b="1" spc="600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3719736" y="4509120"/>
            <a:ext cx="748540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80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魅力 ≈</a:t>
            </a:r>
            <a:r>
              <a:rPr lang="en-US" altLang="zh-CN" sz="80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</a:t>
            </a:r>
            <a:r>
              <a:rPr lang="zh-CN" altLang="en-US" sz="80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美丽？</a:t>
            </a:r>
            <a:endParaRPr lang="en-US" altLang="zh-CN" sz="8000" b="1" spc="600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</p:spTree>
    <p:extLst>
      <p:ext uri="{BB962C8B-B14F-4D97-AF65-F5344CB8AC3E}">
        <p14:creationId xmlns:p14="http://schemas.microsoft.com/office/powerpoint/2010/main" val="519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420888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4:3 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以和睦联系，竭力持守圣灵所赐的合一。</a:t>
            </a:r>
            <a:endParaRPr lang="en-US" altLang="zh-CN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</a:t>
            </a:r>
            <a:r>
              <a:rPr lang="en-US" altLang="zh-CN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4:4 </a:t>
            </a: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身体只有一个，圣灵只有一个，正如你们蒙召同有一个指望。</a:t>
            </a:r>
            <a:endParaRPr lang="en-US" altLang="zh-CN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 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12:4 </a:t>
            </a:r>
            <a:r>
              <a:rPr lang="zh-CN" altLang="en-US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恩赐原有分别，圣灵却是一位。 </a:t>
            </a:r>
            <a:endParaRPr lang="zh-CN" altLang="en-US" sz="4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魅力之由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855640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魅力乃恩赐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2855640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为圣灵所赐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104112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表现虽不拘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104113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皆是为身体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109EB8-A9F2-46B0-B076-D779E161985A}"/>
              </a:ext>
            </a:extLst>
          </p:cNvPr>
          <p:cNvSpPr txBox="1"/>
          <p:nvPr/>
        </p:nvSpPr>
        <p:spPr>
          <a:xfrm>
            <a:off x="7532985" y="2952100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χάρις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20D183D-FE54-4C10-A20F-1B1F47D7B653}"/>
              </a:ext>
            </a:extLst>
          </p:cNvPr>
          <p:cNvSpPr/>
          <p:nvPr/>
        </p:nvSpPr>
        <p:spPr>
          <a:xfrm>
            <a:off x="3901343" y="4581128"/>
            <a:ext cx="1872208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9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喜</a:t>
            </a:r>
          </a:p>
        </p:txBody>
      </p:sp>
    </p:spTree>
    <p:extLst>
      <p:ext uri="{BB962C8B-B14F-4D97-AF65-F5344CB8AC3E}">
        <p14:creationId xmlns:p14="http://schemas.microsoft.com/office/powerpoint/2010/main" val="32121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如梦初醒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欲求灵恩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勿陷己身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心系</a:t>
            </a: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圣体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魅力迷人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9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如数家珍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诸多能力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职分差异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对象有别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圣体发育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420888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 </a:t>
            </a:r>
            <a:r>
              <a:rPr lang="en-US" altLang="zh-CN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4:11 </a:t>
            </a:r>
            <a:r>
              <a:rPr lang="zh-CN" altLang="en-US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他所赐的，有使徒，有先知，有传福音的，有牧师和教师，</a:t>
            </a:r>
            <a:endParaRPr lang="en-US" altLang="zh-CN" sz="4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</a:t>
            </a:r>
            <a:r>
              <a:rPr lang="en-US" altLang="zh-CN" sz="4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4:12 </a:t>
            </a:r>
            <a:r>
              <a:rPr lang="zh-CN" altLang="en-US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为要成全圣徒，各尽其职，建立基督的身体， </a:t>
            </a:r>
            <a:endParaRPr lang="zh-CN" altLang="en-US" sz="4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95973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魅力四射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美丽与魅力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超越自己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关注肢体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4262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发挥特长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恩上加力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26580</TotalTime>
  <Words>260</Words>
  <Application>Microsoft Office PowerPoint</Application>
  <PresentationFormat>宽屏</PresentationFormat>
  <Paragraphs>74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汉仪秀英体简</vt:lpstr>
      <vt:lpstr>李旭科书法 v1.4</vt:lpstr>
      <vt:lpstr>Calibri</vt:lpstr>
      <vt:lpstr>柳公权柳体</vt:lpstr>
      <vt:lpstr>汉真广标</vt:lpstr>
      <vt:lpstr>Arial Narrow</vt:lpstr>
      <vt:lpstr>Arial</vt:lpstr>
      <vt:lpstr>方正舒体</vt:lpstr>
      <vt:lpstr>方正华隶简体</vt:lpstr>
      <vt:lpstr>等线</vt:lpstr>
      <vt:lpstr>王羲之书法字体</vt:lpstr>
      <vt:lpstr>浪漫雅圆</vt:lpstr>
      <vt:lpstr>Script MT Bold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6713</cp:revision>
  <dcterms:created xsi:type="dcterms:W3CDTF">2008-03-06T07:55:35Z</dcterms:created>
  <dcterms:modified xsi:type="dcterms:W3CDTF">2021-06-13T08:00:58Z</dcterms:modified>
</cp:coreProperties>
</file>